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0" r:id="rId4"/>
    <p:sldId id="259" r:id="rId5"/>
    <p:sldId id="261" r:id="rId6"/>
    <p:sldId id="262" r:id="rId7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2664" y="-9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7989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6113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5658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2905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4182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7764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1657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5556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4815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2482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038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8F413-6758-40B6-A4FF-554F94F4EA25}" type="datetimeFigureOut">
              <a:rPr lang="pt-BR" smtClean="0"/>
              <a:t>16/09/2017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1266A-DFE9-4F63-8ECD-B102CA7036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9355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6" descr="http://www.wallpapersbyte.com/wp-content/uploads/2015/07/City-Wall-Graffiti-Drawing-Old-Street-Window-WallpapersByte-com-3840x216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" name="Picture 2" descr="C:\xampp\htdocs\android\ArteDeRua\src-projects\icon_ap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0750" y="1340768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/>
          <p:cNvSpPr txBox="1"/>
          <p:nvPr/>
        </p:nvSpPr>
        <p:spPr>
          <a:xfrm>
            <a:off x="2238109" y="3933056"/>
            <a:ext cx="478368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Urban Jungle" pitchFamily="50" charset="0"/>
              </a:rPr>
              <a:t>Arte  de  rua</a:t>
            </a:r>
            <a:endParaRPr lang="pt-BR" sz="6600" dirty="0">
              <a:solidFill>
                <a:schemeClr val="tx1">
                  <a:lumMod val="65000"/>
                  <a:lumOff val="35000"/>
                </a:schemeClr>
              </a:solidFill>
              <a:latin typeface="Urban Jungl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55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030" name="Picture 6" descr="https://c.pxhere.com/photos/7f/10/train_tracks_tunnel_graffiti_railroad_railway_guy_man_people-860205.jpg!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6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251520" y="548680"/>
            <a:ext cx="62360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smtClean="0">
                <a:solidFill>
                  <a:schemeClr val="bg1">
                    <a:lumMod val="95000"/>
                  </a:schemeClr>
                </a:solidFill>
                <a:latin typeface="Urban Jungle" pitchFamily="50" charset="0"/>
              </a:rPr>
              <a:t>Encontrando um caminho</a:t>
            </a:r>
            <a:endParaRPr lang="pt-BR" sz="3600" dirty="0">
              <a:solidFill>
                <a:schemeClr val="bg1">
                  <a:lumMod val="95000"/>
                </a:schemeClr>
              </a:solidFill>
              <a:latin typeface="Urban Jungle" pitchFamily="50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467544" y="1347411"/>
            <a:ext cx="4522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 smtClean="0">
                <a:solidFill>
                  <a:schemeClr val="bg1">
                    <a:lumMod val="95000"/>
                  </a:schemeClr>
                </a:solidFill>
              </a:rPr>
              <a:t>Chega de fotos de comida na sua </a:t>
            </a:r>
            <a:r>
              <a:rPr lang="pt-BR" sz="2000" dirty="0" err="1" smtClean="0">
                <a:solidFill>
                  <a:schemeClr val="bg1">
                    <a:lumMod val="95000"/>
                  </a:schemeClr>
                </a:solidFill>
              </a:rPr>
              <a:t>timeline</a:t>
            </a: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497420" y="1755142"/>
            <a:ext cx="3668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 smtClean="0">
                <a:solidFill>
                  <a:schemeClr val="bg1">
                    <a:lumMod val="95000"/>
                  </a:schemeClr>
                </a:solidFill>
              </a:rPr>
              <a:t>Vamos encontrar arte de verdade</a:t>
            </a: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70937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3838" y="-241300"/>
            <a:ext cx="9591676" cy="734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4427984" y="1340768"/>
            <a:ext cx="3816424" cy="1143000"/>
          </a:xfrm>
        </p:spPr>
        <p:txBody>
          <a:bodyPr>
            <a:normAutofit/>
          </a:bodyPr>
          <a:lstStyle/>
          <a:p>
            <a:pPr algn="l"/>
            <a:r>
              <a:rPr lang="pt-BR" sz="3600" dirty="0" smtClean="0">
                <a:solidFill>
                  <a:schemeClr val="bg1">
                    <a:lumMod val="95000"/>
                  </a:schemeClr>
                </a:solidFill>
                <a:latin typeface="Urban Jungle" pitchFamily="50" charset="0"/>
              </a:rPr>
              <a:t>Descomplicado</a:t>
            </a:r>
            <a:endParaRPr lang="pt-BR" sz="3600" dirty="0">
              <a:solidFill>
                <a:schemeClr val="bg1">
                  <a:lumMod val="95000"/>
                </a:schemeClr>
              </a:solidFill>
              <a:latin typeface="Urban Jungle" pitchFamily="50" charset="0"/>
            </a:endParaRPr>
          </a:p>
        </p:txBody>
      </p:sp>
      <p:sp>
        <p:nvSpPr>
          <p:cNvPr id="6" name="Espaço Reservado para Conteúdo 2"/>
          <p:cNvSpPr>
            <a:spLocks noGrp="1"/>
          </p:cNvSpPr>
          <p:nvPr>
            <p:ph idx="1"/>
          </p:nvPr>
        </p:nvSpPr>
        <p:spPr>
          <a:xfrm>
            <a:off x="4499992" y="2638895"/>
            <a:ext cx="3851920" cy="4525963"/>
          </a:xfrm>
        </p:spPr>
        <p:txBody>
          <a:bodyPr/>
          <a:lstStyle/>
          <a:p>
            <a:r>
              <a:rPr lang="pt-BR" sz="1600" dirty="0" smtClean="0">
                <a:solidFill>
                  <a:schemeClr val="bg1"/>
                </a:solidFill>
              </a:rPr>
              <a:t>Interface simples</a:t>
            </a:r>
          </a:p>
          <a:p>
            <a:r>
              <a:rPr lang="pt-BR" sz="1600" dirty="0" smtClean="0">
                <a:solidFill>
                  <a:schemeClr val="bg1"/>
                </a:solidFill>
              </a:rPr>
              <a:t>Localização automática</a:t>
            </a:r>
          </a:p>
          <a:p>
            <a:r>
              <a:rPr lang="pt-BR" sz="1600" dirty="0" smtClean="0">
                <a:solidFill>
                  <a:schemeClr val="bg1"/>
                </a:solidFill>
              </a:rPr>
              <a:t>Sem filtros</a:t>
            </a:r>
          </a:p>
          <a:p>
            <a:r>
              <a:rPr lang="pt-BR" sz="1600" dirty="0" smtClean="0">
                <a:solidFill>
                  <a:schemeClr val="bg1"/>
                </a:solidFill>
              </a:rPr>
              <a:t>Não pode vir da galeria</a:t>
            </a:r>
          </a:p>
          <a:p>
            <a:endParaRPr lang="pt-BR" dirty="0" smtClean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258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390372" cy="7131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220072" y="1328564"/>
            <a:ext cx="4608512" cy="1143000"/>
          </a:xfrm>
        </p:spPr>
        <p:txBody>
          <a:bodyPr>
            <a:normAutofit/>
          </a:bodyPr>
          <a:lstStyle/>
          <a:p>
            <a:pPr algn="l"/>
            <a:r>
              <a:rPr lang="pt-BR" sz="3600" dirty="0" smtClean="0">
                <a:solidFill>
                  <a:schemeClr val="bg1">
                    <a:lumMod val="95000"/>
                  </a:schemeClr>
                </a:solidFill>
                <a:latin typeface="Urban Jungle" pitchFamily="50" charset="0"/>
              </a:rPr>
              <a:t>Hora do </a:t>
            </a:r>
            <a:r>
              <a:rPr lang="pt-BR" sz="3600" dirty="0" err="1" smtClean="0">
                <a:solidFill>
                  <a:schemeClr val="bg1">
                    <a:lumMod val="95000"/>
                  </a:schemeClr>
                </a:solidFill>
                <a:latin typeface="Urban Jungle" pitchFamily="50" charset="0"/>
              </a:rPr>
              <a:t>video</a:t>
            </a:r>
            <a:endParaRPr lang="pt-BR" sz="3600" dirty="0">
              <a:solidFill>
                <a:schemeClr val="bg1">
                  <a:lumMod val="95000"/>
                </a:schemeClr>
              </a:solidFill>
              <a:latin typeface="Urban Jungle" pitchFamily="50" charset="0"/>
            </a:endParaRPr>
          </a:p>
        </p:txBody>
      </p:sp>
      <p:sp>
        <p:nvSpPr>
          <p:cNvPr id="9" name="Espaço Reservado para Conteúdo 2"/>
          <p:cNvSpPr>
            <a:spLocks noGrp="1"/>
          </p:cNvSpPr>
          <p:nvPr>
            <p:ph idx="1"/>
          </p:nvPr>
        </p:nvSpPr>
        <p:spPr>
          <a:xfrm>
            <a:off x="5148064" y="2613991"/>
            <a:ext cx="5040560" cy="4525963"/>
          </a:xfrm>
        </p:spPr>
        <p:txBody>
          <a:bodyPr/>
          <a:lstStyle/>
          <a:p>
            <a:r>
              <a:rPr lang="pt-BR" sz="1600" dirty="0" smtClean="0">
                <a:solidFill>
                  <a:schemeClr val="bg1"/>
                </a:solidFill>
              </a:rPr>
              <a:t>Confira nossa demo em  vídeo</a:t>
            </a:r>
          </a:p>
          <a:p>
            <a:endParaRPr lang="pt-BR" dirty="0" smtClean="0">
              <a:solidFill>
                <a:schemeClr val="bg1"/>
              </a:solidFill>
            </a:endParaRPr>
          </a:p>
          <a:p>
            <a:endParaRPr lang="pt-BR" dirty="0" smtClean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703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390372" cy="7131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220072" y="1328564"/>
            <a:ext cx="4608512" cy="1143000"/>
          </a:xfrm>
        </p:spPr>
        <p:txBody>
          <a:bodyPr>
            <a:normAutofit fontScale="90000"/>
          </a:bodyPr>
          <a:lstStyle/>
          <a:p>
            <a:pPr algn="l"/>
            <a:r>
              <a:rPr lang="pt-BR" sz="3600" dirty="0" smtClean="0">
                <a:solidFill>
                  <a:schemeClr val="bg1">
                    <a:lumMod val="95000"/>
                  </a:schemeClr>
                </a:solidFill>
                <a:latin typeface="Urban Jungle" pitchFamily="50" charset="0"/>
              </a:rPr>
              <a:t>Muito ainda esta</a:t>
            </a:r>
            <a:br>
              <a:rPr lang="pt-BR" sz="3600" dirty="0" smtClean="0">
                <a:solidFill>
                  <a:schemeClr val="bg1">
                    <a:lumMod val="95000"/>
                  </a:schemeClr>
                </a:solidFill>
                <a:latin typeface="Urban Jungle" pitchFamily="50" charset="0"/>
              </a:rPr>
            </a:br>
            <a:r>
              <a:rPr lang="pt-BR" sz="3600" dirty="0" smtClean="0">
                <a:solidFill>
                  <a:schemeClr val="bg1">
                    <a:lumMod val="95000"/>
                  </a:schemeClr>
                </a:solidFill>
                <a:latin typeface="Urban Jungle" pitchFamily="50" charset="0"/>
              </a:rPr>
              <a:t>por vir</a:t>
            </a:r>
            <a:endParaRPr lang="pt-BR" sz="3600" dirty="0">
              <a:solidFill>
                <a:schemeClr val="bg1">
                  <a:lumMod val="95000"/>
                </a:schemeClr>
              </a:solidFill>
              <a:latin typeface="Urban Jungle" pitchFamily="50" charset="0"/>
            </a:endParaRPr>
          </a:p>
        </p:txBody>
      </p:sp>
      <p:sp>
        <p:nvSpPr>
          <p:cNvPr id="9" name="Espaço Reservado para Conteúdo 2"/>
          <p:cNvSpPr>
            <a:spLocks noGrp="1"/>
          </p:cNvSpPr>
          <p:nvPr>
            <p:ph idx="1"/>
          </p:nvPr>
        </p:nvSpPr>
        <p:spPr>
          <a:xfrm>
            <a:off x="5148064" y="2613991"/>
            <a:ext cx="5040560" cy="4525963"/>
          </a:xfrm>
        </p:spPr>
        <p:txBody>
          <a:bodyPr/>
          <a:lstStyle/>
          <a:p>
            <a:endParaRPr lang="pt-BR" dirty="0" smtClean="0">
              <a:solidFill>
                <a:schemeClr val="bg1"/>
              </a:solidFill>
            </a:endParaRPr>
          </a:p>
          <a:p>
            <a:endParaRPr lang="pt-BR" dirty="0" smtClean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5292080" y="2924944"/>
            <a:ext cx="37045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bg1">
                    <a:lumMod val="95000"/>
                  </a:schemeClr>
                </a:solidFill>
              </a:rPr>
              <a:t>Temos planos para  integrar  os </a:t>
            </a:r>
            <a:r>
              <a:rPr lang="pt-BR" dirty="0" err="1" smtClean="0">
                <a:solidFill>
                  <a:schemeClr val="bg1">
                    <a:lumMod val="95000"/>
                  </a:schemeClr>
                </a:solidFill>
              </a:rPr>
              <a:t>feeds</a:t>
            </a:r>
            <a:r>
              <a:rPr lang="pt-BR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r>
              <a:rPr lang="pt-BR" dirty="0" smtClean="0">
                <a:solidFill>
                  <a:schemeClr val="bg1">
                    <a:lumMod val="95000"/>
                  </a:schemeClr>
                </a:solidFill>
              </a:rPr>
              <a:t>( Como hoje ficam local )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5292080" y="3771096"/>
            <a:ext cx="40779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>
                    <a:lumMod val="95000"/>
                  </a:schemeClr>
                </a:solidFill>
              </a:rPr>
              <a:t>Sugerir arte baseado na localização </a:t>
            </a:r>
          </a:p>
          <a:p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</a:t>
            </a:r>
            <a:r>
              <a:rPr lang="pt-BR" dirty="0" smtClean="0">
                <a:solidFill>
                  <a:schemeClr val="bg1">
                    <a:lumMod val="95000"/>
                  </a:schemeClr>
                </a:solidFill>
              </a:rPr>
              <a:t>o usuário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5292080" y="4632672"/>
            <a:ext cx="4077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>
                    <a:lumMod val="95000"/>
                  </a:schemeClr>
                </a:solidFill>
              </a:rPr>
              <a:t>Criar um sistema de </a:t>
            </a:r>
            <a:r>
              <a:rPr lang="pt-BR" dirty="0" err="1" smtClean="0">
                <a:solidFill>
                  <a:schemeClr val="bg1">
                    <a:lumMod val="95000"/>
                  </a:schemeClr>
                </a:solidFill>
              </a:rPr>
              <a:t>tags</a:t>
            </a:r>
            <a:endParaRPr lang="pt-BR" dirty="0" smtClean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456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6" descr="http://www.wallpapersbyte.com/wp-content/uploads/2015/07/City-Wall-Graffiti-Drawing-Old-Street-Window-WallpapersByte-com-3840x2160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2472147" y="2780928"/>
            <a:ext cx="431560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Urban Jungle" pitchFamily="50" charset="0"/>
              </a:rPr>
              <a:t>Obrigado</a:t>
            </a:r>
            <a:endParaRPr lang="pt-BR" sz="6600" dirty="0">
              <a:solidFill>
                <a:schemeClr val="tx1">
                  <a:lumMod val="65000"/>
                  <a:lumOff val="35000"/>
                </a:schemeClr>
              </a:solidFill>
              <a:latin typeface="Urban Jungl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79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67</Words>
  <Application>Microsoft Office PowerPoint</Application>
  <PresentationFormat>Apresentação na tela (4:3)</PresentationFormat>
  <Paragraphs>20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7" baseType="lpstr">
      <vt:lpstr>Tema do Office</vt:lpstr>
      <vt:lpstr>Apresentação do PowerPoint</vt:lpstr>
      <vt:lpstr>Apresentação do PowerPoint</vt:lpstr>
      <vt:lpstr>Descomplicado</vt:lpstr>
      <vt:lpstr>Hora do video</vt:lpstr>
      <vt:lpstr>Muito ainda esta por vir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jose</dc:creator>
  <cp:lastModifiedBy>jose</cp:lastModifiedBy>
  <cp:revision>11</cp:revision>
  <dcterms:created xsi:type="dcterms:W3CDTF">2017-09-16T03:16:41Z</dcterms:created>
  <dcterms:modified xsi:type="dcterms:W3CDTF">2017-09-16T10:05:59Z</dcterms:modified>
</cp:coreProperties>
</file>

<file path=docProps/thumbnail.jpeg>
</file>